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69" r:id="rId6"/>
    <p:sldId id="260" r:id="rId7"/>
    <p:sldId id="270" r:id="rId8"/>
    <p:sldId id="268" r:id="rId9"/>
    <p:sldId id="259" r:id="rId10"/>
    <p:sldId id="302" r:id="rId11"/>
    <p:sldId id="273" r:id="rId12"/>
    <p:sldId id="274" r:id="rId13"/>
    <p:sldId id="303" r:id="rId14"/>
    <p:sldId id="272" r:id="rId15"/>
    <p:sldId id="279" r:id="rId16"/>
    <p:sldId id="278" r:id="rId17"/>
    <p:sldId id="280" r:id="rId18"/>
    <p:sldId id="275" r:id="rId19"/>
    <p:sldId id="281" r:id="rId20"/>
    <p:sldId id="265" r:id="rId21"/>
    <p:sldId id="264" r:id="rId22"/>
    <p:sldId id="282" r:id="rId23"/>
    <p:sldId id="290" r:id="rId24"/>
    <p:sldId id="289" r:id="rId25"/>
    <p:sldId id="287" r:id="rId26"/>
    <p:sldId id="286" r:id="rId27"/>
    <p:sldId id="297" r:id="rId28"/>
    <p:sldId id="300" r:id="rId29"/>
    <p:sldId id="299" r:id="rId30"/>
    <p:sldId id="301" r:id="rId31"/>
    <p:sldId id="263" r:id="rId32"/>
    <p:sldId id="262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0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17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197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98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176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56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1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22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98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0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73C96B-3FCA-4227-ABEE-562B831D2EF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2F080-7DA8-4E4F-96FC-262416DD9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05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2022764025/webpg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A75FF-DE9E-094D-65D7-BB212C9BF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0925" y="1098613"/>
            <a:ext cx="9144000" cy="2387600"/>
          </a:xfrm>
        </p:spPr>
        <p:txBody>
          <a:bodyPr/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웹프로그래밍</a:t>
            </a:r>
            <a:b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</a:br>
            <a:r>
              <a:rPr lang="en-US" altLang="ko-KR" sz="4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48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깃허브</a:t>
            </a:r>
            <a:r>
              <a:rPr lang="ko-KR" altLang="en-US" sz="4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정리</a:t>
            </a:r>
            <a:r>
              <a:rPr lang="en-US" altLang="ko-KR" sz="4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31B955-1AAC-7C05-1CC2-C631A031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3967" y="3583030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Lucida Console" panose="020B0609040504020204" pitchFamily="49" charset="0"/>
                <a:ea typeface="마루 부리 중간" panose="020B0600000101010101" pitchFamily="50" charset="-127"/>
                <a:hlinkClick r:id="rId2"/>
              </a:rPr>
              <a:t>2022764025/</a:t>
            </a:r>
            <a:r>
              <a:rPr lang="en-US" altLang="ko-KR" dirty="0" err="1">
                <a:latin typeface="Lucida Console" panose="020B0609040504020204" pitchFamily="49" charset="0"/>
                <a:ea typeface="마루 부리 중간" panose="020B0600000101010101" pitchFamily="50" charset="-127"/>
                <a:hlinkClick r:id="rId2"/>
              </a:rPr>
              <a:t>webpgm</a:t>
            </a:r>
            <a:endParaRPr lang="en-US" altLang="ko-KR" dirty="0">
              <a:latin typeface="Lucida Console" panose="020B0609040504020204" pitchFamily="49" charset="0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2022764025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안수지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B3648F-90BA-58AC-302A-673133C17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45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A3F25-269A-4010-8741-5C4CCDA3F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5D288-3DBA-8480-53D5-843C60F1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69E64-44B1-7D9F-1150-8219F0349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2ADFCD-8A4A-1421-FBAF-92DAC744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0" y="1407722"/>
            <a:ext cx="8730867" cy="52966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D49E90-814C-4AEB-C6CD-4DDD067A9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352" y="1407723"/>
            <a:ext cx="6086898" cy="5296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B08CF-2632-C06D-47AD-57944099BDAF}"/>
              </a:ext>
            </a:extLst>
          </p:cNvPr>
          <p:cNvSpPr txBox="1"/>
          <p:nvPr/>
        </p:nvSpPr>
        <p:spPr>
          <a:xfrm>
            <a:off x="4224651" y="425076"/>
            <a:ext cx="2714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 사진 미디어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오픈 챌린지</a:t>
            </a:r>
          </a:p>
        </p:txBody>
      </p:sp>
    </p:spTree>
    <p:extLst>
      <p:ext uri="{BB962C8B-B14F-4D97-AF65-F5344CB8AC3E}">
        <p14:creationId xmlns:p14="http://schemas.microsoft.com/office/powerpoint/2010/main" val="89424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7E2DC-B1A4-ACE1-EE47-C131AB8A5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CBD6F-5D9A-3EB5-6768-D12B1B34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44D9AB-4A7A-D60E-6C6D-10B94EE6B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0" y="1825625"/>
            <a:ext cx="10515600" cy="4351338"/>
          </a:xfrm>
        </p:spPr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40CC19-6D71-9093-BE0F-38C3255B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5" y="1363878"/>
            <a:ext cx="8288649" cy="51734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6B8D9A-CA35-3C98-74D8-8DE220B7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61" y="1363878"/>
            <a:ext cx="7240823" cy="5173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086C5B-E563-B669-4F63-C3DB1C70E4C3}"/>
              </a:ext>
            </a:extLst>
          </p:cNvPr>
          <p:cNvSpPr txBox="1"/>
          <p:nvPr/>
        </p:nvSpPr>
        <p:spPr>
          <a:xfrm>
            <a:off x="4206094" y="4405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 사진 미디어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오픈 챌린지</a:t>
            </a:r>
          </a:p>
        </p:txBody>
      </p:sp>
    </p:spTree>
    <p:extLst>
      <p:ext uri="{BB962C8B-B14F-4D97-AF65-F5344CB8AC3E}">
        <p14:creationId xmlns:p14="http://schemas.microsoft.com/office/powerpoint/2010/main" val="1137821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42895-6229-2BF2-36C3-C2A17A90E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5D5D5-11C1-6F6C-E57E-282639BD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B343C-5C46-88BB-F0AC-2F74E181D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56D6A4-45A4-4EE8-A8B9-CE26EEEB02AF}"/>
              </a:ext>
            </a:extLst>
          </p:cNvPr>
          <p:cNvGrpSpPr/>
          <p:nvPr/>
        </p:nvGrpSpPr>
        <p:grpSpPr>
          <a:xfrm>
            <a:off x="582930" y="1544367"/>
            <a:ext cx="11026140" cy="4378695"/>
            <a:chOff x="582930" y="1544367"/>
            <a:chExt cx="11026140" cy="437869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6FEB356-826C-E305-0FF0-340F46766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930" y="1544367"/>
              <a:ext cx="11026140" cy="437869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DE0B77E-8382-33E8-D4AF-CDE4C472A744}"/>
                </a:ext>
              </a:extLst>
            </p:cNvPr>
            <p:cNvSpPr/>
            <p:nvPr/>
          </p:nvSpPr>
          <p:spPr>
            <a:xfrm>
              <a:off x="723900" y="4994276"/>
              <a:ext cx="1314450" cy="3193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마루 부리 중간" panose="020B0600000101010101" pitchFamily="50" charset="-127"/>
                <a:ea typeface="마루 부리 중간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88CD956-1D28-532A-1F2C-704AF622E024}"/>
              </a:ext>
            </a:extLst>
          </p:cNvPr>
          <p:cNvSpPr txBox="1"/>
          <p:nvPr/>
        </p:nvSpPr>
        <p:spPr>
          <a:xfrm>
            <a:off x="4219865" y="934938"/>
            <a:ext cx="568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자기소개페이지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_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샘플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_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박희근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zip &gt;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자신의 콘텐츠로 변경</a:t>
            </a:r>
          </a:p>
        </p:txBody>
      </p:sp>
    </p:spTree>
    <p:extLst>
      <p:ext uri="{BB962C8B-B14F-4D97-AF65-F5344CB8AC3E}">
        <p14:creationId xmlns:p14="http://schemas.microsoft.com/office/powerpoint/2010/main" val="3659261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C0F8E-E075-01CF-CB56-AE142053C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11933-26D5-6B13-5B95-38667EE9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F42EF-19F0-30AB-B5CD-AA36814D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ED1D52-9793-6C11-22E2-CB64BC0CC584}"/>
              </a:ext>
            </a:extLst>
          </p:cNvPr>
          <p:cNvGrpSpPr/>
          <p:nvPr/>
        </p:nvGrpSpPr>
        <p:grpSpPr>
          <a:xfrm>
            <a:off x="622300" y="1825625"/>
            <a:ext cx="11415253" cy="4270375"/>
            <a:chOff x="622300" y="1825625"/>
            <a:chExt cx="11415253" cy="4270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349C96-B6CF-C9BB-F4E3-6C674404F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300" y="1825625"/>
              <a:ext cx="11415253" cy="427037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F40E7F-3B12-A2D6-B078-9639FEF09C46}"/>
                </a:ext>
              </a:extLst>
            </p:cNvPr>
            <p:cNvSpPr/>
            <p:nvPr/>
          </p:nvSpPr>
          <p:spPr>
            <a:xfrm>
              <a:off x="749300" y="5483226"/>
              <a:ext cx="1416050" cy="3193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6A0E6A9-464C-3704-FAAD-F7863BD936B8}"/>
              </a:ext>
            </a:extLst>
          </p:cNvPr>
          <p:cNvSpPr txBox="1"/>
          <p:nvPr/>
        </p:nvSpPr>
        <p:spPr>
          <a:xfrm>
            <a:off x="4277013" y="8926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간단한자기소개서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&gt;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자신의 콘텐츠로 변경</a:t>
            </a:r>
          </a:p>
        </p:txBody>
      </p:sp>
    </p:spTree>
    <p:extLst>
      <p:ext uri="{BB962C8B-B14F-4D97-AF65-F5344CB8AC3E}">
        <p14:creationId xmlns:p14="http://schemas.microsoft.com/office/powerpoint/2010/main" val="142690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5A1B-6682-F707-3A4B-A1B8D466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A8457-C6C3-7FEA-3F17-CC677679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HISTORY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897577-AE15-A0D4-43F3-65015AA9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0" y="1362394"/>
            <a:ext cx="7623529" cy="5320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2181-BA45-CC70-D4F0-59C0DD063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98" y="1362394"/>
            <a:ext cx="9029463" cy="52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12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0775D-426E-47BF-ACB5-AE9EEC97E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8F534-9673-5C4B-A212-E94D65C3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22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(~10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A2A942-6BEC-4F76-8376-0F876871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05" y="2183901"/>
            <a:ext cx="10855726" cy="29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8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4FF6E-03FD-0883-CC97-15F26A47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A86F6-3884-BCC9-C214-9358C1D4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22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4C634-5D95-C6A0-1479-EAB53B126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E401FF-AB64-68E7-99FE-2C0B1A6E7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690688"/>
            <a:ext cx="9470390" cy="4402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2ECFA7-6401-4726-215E-E89F9BB3E576}"/>
              </a:ext>
            </a:extLst>
          </p:cNvPr>
          <p:cNvSpPr txBox="1"/>
          <p:nvPr/>
        </p:nvSpPr>
        <p:spPr>
          <a:xfrm>
            <a:off x="4579687" y="652453"/>
            <a:ext cx="1758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오픈 챌린지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61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BDBE-88A1-A78A-E194-7FA1AC1E7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65E49-089F-CE48-8FDF-0018FE1A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22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E07968-D823-2865-D16A-E6A75B9E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37" y="1625600"/>
            <a:ext cx="9195368" cy="4641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ECC20-134B-359C-55C8-50C20BD00A0A}"/>
              </a:ext>
            </a:extLst>
          </p:cNvPr>
          <p:cNvSpPr txBox="1"/>
          <p:nvPr/>
        </p:nvSpPr>
        <p:spPr>
          <a:xfrm>
            <a:off x="4559549" y="654769"/>
            <a:ext cx="1742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7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오픈 챌린지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7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676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10CC5-63DC-7573-369A-CE5AC9F59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37245-9C50-6F75-F019-E9240E9B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22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HISTORY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026CA-D6CF-3D1B-19AD-EAE88454E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24" y="1452856"/>
            <a:ext cx="8160030" cy="504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7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EE9D6-4EC9-E587-BFBE-E2030E9D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6B65-A646-A0F3-4CDA-574F9345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(~11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DA24A-453F-C85C-FEC4-CDCABCBECB54}"/>
              </a:ext>
            </a:extLst>
          </p:cNvPr>
          <p:cNvSpPr txBox="1"/>
          <p:nvPr/>
        </p:nvSpPr>
        <p:spPr>
          <a:xfrm>
            <a:off x="7124948" y="639474"/>
            <a:ext cx="3813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개의 사이트에서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PPT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만들기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개를 취합하여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PPT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하나 더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F100E4-FA0A-832C-1792-16A83521A9AC}"/>
              </a:ext>
            </a:extLst>
          </p:cNvPr>
          <p:cNvGrpSpPr/>
          <p:nvPr/>
        </p:nvGrpSpPr>
        <p:grpSpPr>
          <a:xfrm>
            <a:off x="101728" y="1893570"/>
            <a:ext cx="11988544" cy="4151630"/>
            <a:chOff x="101728" y="1893570"/>
            <a:chExt cx="11988544" cy="415163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459671-1E24-9D6C-CAC5-550CB13E7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8" y="1893570"/>
              <a:ext cx="11988544" cy="415163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85B435-1BF0-CCFA-4400-7AB46751652F}"/>
                </a:ext>
              </a:extLst>
            </p:cNvPr>
            <p:cNvSpPr/>
            <p:nvPr/>
          </p:nvSpPr>
          <p:spPr>
            <a:xfrm>
              <a:off x="174625" y="3243921"/>
              <a:ext cx="1057275" cy="27397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9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8B7932B-18B4-7536-918F-AE9B33CF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15" y="503103"/>
            <a:ext cx="7749076" cy="58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11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54F7B-DAD5-89AF-E1E3-9C9457EA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HISTORY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CDAF60-0CD5-2021-9555-F2515310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44"/>
          <a:stretch/>
        </p:blipFill>
        <p:spPr>
          <a:xfrm>
            <a:off x="2070792" y="1763485"/>
            <a:ext cx="6491464" cy="439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2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E3EC6-8E2D-0F33-2A5C-87B08E0B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(~11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12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B7CE84-4432-F7E0-E6F0-B1570EB4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64" y="1690688"/>
            <a:ext cx="11072423" cy="39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6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60C45-B0CE-2935-45C5-9BA46C547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71E12-7C23-C315-201B-C76566D6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9EC64-8F44-BE89-954B-86729B806ACA}"/>
              </a:ext>
            </a:extLst>
          </p:cNvPr>
          <p:cNvSpPr txBox="1"/>
          <p:nvPr/>
        </p:nvSpPr>
        <p:spPr>
          <a:xfrm>
            <a:off x="4077607" y="766931"/>
            <a:ext cx="6212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css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framework</a:t>
            </a:r>
            <a:r>
              <a:rPr lang="ko-KR" altLang="en-US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 자기소개 페이지 만들기</a:t>
            </a:r>
            <a:endParaRPr lang="en-US" altLang="ko-KR" sz="14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 이상 조합하여 자기소개 페이지 만들기</a:t>
            </a:r>
            <a:endParaRPr lang="en-US" altLang="ko-KR" sz="14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71A9DF0-BC50-7BC7-A66A-8A124CF744A1}"/>
              </a:ext>
            </a:extLst>
          </p:cNvPr>
          <p:cNvGrpSpPr/>
          <p:nvPr/>
        </p:nvGrpSpPr>
        <p:grpSpPr>
          <a:xfrm>
            <a:off x="708561" y="1833564"/>
            <a:ext cx="10293350" cy="4064000"/>
            <a:chOff x="762000" y="1690688"/>
            <a:chExt cx="10293350" cy="4064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805FBCC-1DAD-AA3F-F63E-84563F4C5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1690688"/>
              <a:ext cx="10293350" cy="4064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913E0E2-5DF6-C643-F6E7-3566D5C60969}"/>
                </a:ext>
              </a:extLst>
            </p:cNvPr>
            <p:cNvSpPr/>
            <p:nvPr/>
          </p:nvSpPr>
          <p:spPr>
            <a:xfrm>
              <a:off x="958399" y="4965842"/>
              <a:ext cx="549768" cy="27397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8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DA7C-849C-D771-A19E-39B201D17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0146F-C815-9C36-FF77-85CAB591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060B7B-238D-21F6-AA35-EEAA9906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1620982"/>
            <a:ext cx="8638086" cy="430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FD32B3-4F74-DD11-7FF4-33C5B379EDD7}"/>
              </a:ext>
            </a:extLst>
          </p:cNvPr>
          <p:cNvSpPr txBox="1"/>
          <p:nvPr/>
        </p:nvSpPr>
        <p:spPr>
          <a:xfrm>
            <a:off x="4087008" y="843875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자바스크립트를 이용하여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DOM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노드 생성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FE13C-A4AA-C948-4634-E7361738F88E}"/>
              </a:ext>
            </a:extLst>
          </p:cNvPr>
          <p:cNvSpPr/>
          <p:nvPr/>
        </p:nvSpPr>
        <p:spPr>
          <a:xfrm>
            <a:off x="1374033" y="5244914"/>
            <a:ext cx="964492" cy="2739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227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D196-755A-B52A-4763-9EE91E4F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E1B20-13AB-E724-D496-BF4772EC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1D90B4-E2BC-9D8B-9583-D4D6038D5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EF9093-1004-B71E-171F-215CA145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12" y="1319381"/>
            <a:ext cx="11331138" cy="54634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F36EA3-3384-FEFB-2879-DC610E946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919" y="1602058"/>
            <a:ext cx="12192000" cy="4798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C7EB44-50CF-5F7A-4B1D-4DC76AB26921}"/>
              </a:ext>
            </a:extLst>
          </p:cNvPr>
          <p:cNvSpPr txBox="1"/>
          <p:nvPr/>
        </p:nvSpPr>
        <p:spPr>
          <a:xfrm>
            <a:off x="4037865" y="362912"/>
            <a:ext cx="6283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오픈 챌린지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사진 미디어</a:t>
            </a:r>
          </a:p>
        </p:txBody>
      </p:sp>
    </p:spTree>
    <p:extLst>
      <p:ext uri="{BB962C8B-B14F-4D97-AF65-F5344CB8AC3E}">
        <p14:creationId xmlns:p14="http://schemas.microsoft.com/office/powerpoint/2010/main" val="3389379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FCCD3-80D4-B6E1-E8D8-B9D1862A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1823D-1EFA-237A-2402-A0DDF44D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478C4-4CA4-8DAD-0AEA-7E4DF6E6A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4441E-66C5-4837-36BF-B1A28962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1" y="1366677"/>
            <a:ext cx="11161552" cy="5316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7B23D-4CE2-BF8E-4C22-6C75FE08ADAE}"/>
              </a:ext>
            </a:extLst>
          </p:cNvPr>
          <p:cNvSpPr txBox="1"/>
          <p:nvPr/>
        </p:nvSpPr>
        <p:spPr>
          <a:xfrm>
            <a:off x="4076999" y="418416"/>
            <a:ext cx="1758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오픈 챌린지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사진 미디어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24D034-F5C8-4A13-5492-C341382B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727" y="2534545"/>
            <a:ext cx="9048750" cy="342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31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40189-0FA1-9E89-BD24-ECCD4A031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B7C75-1A90-8F72-3BE4-14335885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HISTORY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C3FEBA-4DCE-1893-C8BC-B129215C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16" y="1294397"/>
            <a:ext cx="6878669" cy="5198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278C9E-1659-2863-474F-8816C8E6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7" y="1294398"/>
            <a:ext cx="7327639" cy="51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5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CA179-A619-AEED-0659-80D304914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BC3AE-87AF-DBF6-1141-0A49459E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(~11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26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B33A43-4665-34B7-6152-BD102669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44" y="2275178"/>
            <a:ext cx="9490364" cy="349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32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52649-D64B-2E9E-FFE6-B5199C708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AD7F4-09D2-E3FE-0A89-D2500DC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73098A-0A4C-2C17-4543-41A66ED9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91266"/>
            <a:ext cx="10058400" cy="4820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A90F9-0E96-E7FF-5F58-98441E4FED74}"/>
              </a:ext>
            </a:extLst>
          </p:cNvPr>
          <p:cNvSpPr txBox="1"/>
          <p:nvPr/>
        </p:nvSpPr>
        <p:spPr>
          <a:xfrm>
            <a:off x="4220688" y="6553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12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오픈 챌린지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12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84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DA6E-3B54-168C-0D54-F3140B01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0F413-BD7F-1184-2693-9C678BA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C81CC-5655-4E12-966E-3126EE1F5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08AE0-B61B-924E-C748-B723C162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8" y="1517742"/>
            <a:ext cx="11793924" cy="51108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4D87E2-A4BF-2F1E-85EB-A361311D1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096" y="2670359"/>
            <a:ext cx="6791161" cy="3299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2A276-B5AA-4AED-73F8-22EAF8F76A97}"/>
              </a:ext>
            </a:extLst>
          </p:cNvPr>
          <p:cNvSpPr txBox="1"/>
          <p:nvPr/>
        </p:nvSpPr>
        <p:spPr>
          <a:xfrm>
            <a:off x="4209390" y="480086"/>
            <a:ext cx="1835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13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오픈 챌린지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13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13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사진 미디어</a:t>
            </a:r>
          </a:p>
        </p:txBody>
      </p:sp>
    </p:spTree>
    <p:extLst>
      <p:ext uri="{BB962C8B-B14F-4D97-AF65-F5344CB8AC3E}">
        <p14:creationId xmlns:p14="http://schemas.microsoft.com/office/powerpoint/2010/main" val="21891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CD099-13EC-F894-1B6E-DFD5434C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F7368-E20F-939F-C2CD-22278C59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(~9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24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A32BE58-29D3-0B27-A047-420569F39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3" y="1396930"/>
            <a:ext cx="8784151" cy="2367143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29956C-DAAD-E22D-8B08-255588039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3" y="3855699"/>
            <a:ext cx="6091037" cy="2637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A870E-EC46-85EE-0EE1-97A230A764FC}"/>
              </a:ext>
            </a:extLst>
          </p:cNvPr>
          <p:cNvSpPr txBox="1"/>
          <p:nvPr/>
        </p:nvSpPr>
        <p:spPr>
          <a:xfrm>
            <a:off x="7042068" y="391317"/>
            <a:ext cx="1773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오픈 챌린지 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오픈 챌린지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사진 미디어  </a:t>
            </a:r>
          </a:p>
        </p:txBody>
      </p:sp>
    </p:spTree>
    <p:extLst>
      <p:ext uri="{BB962C8B-B14F-4D97-AF65-F5344CB8AC3E}">
        <p14:creationId xmlns:p14="http://schemas.microsoft.com/office/powerpoint/2010/main" val="1231732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0AA32-B917-C145-59A4-2AA921341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E65FA-4967-7372-C955-23A675F4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B371C-55E9-13B1-053D-1D025241B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C4CA62-2D7A-013D-AEDB-FE4F8E49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" y="1385539"/>
            <a:ext cx="12192000" cy="3039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A7952C-BD2B-F7F4-A019-1AB5266D1304}"/>
              </a:ext>
            </a:extLst>
          </p:cNvPr>
          <p:cNvSpPr txBox="1"/>
          <p:nvPr/>
        </p:nvSpPr>
        <p:spPr>
          <a:xfrm>
            <a:off x="4817445" y="459834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jquery</a:t>
            </a:r>
            <a:r>
              <a:rPr lang="en-US" altLang="ko-KR" sz="1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예제 파일 </a:t>
            </a:r>
            <a:r>
              <a:rPr lang="en-US" altLang="ko-KR" sz="1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14</a:t>
            </a:r>
            <a:r>
              <a:rPr lang="ko-KR" altLang="en-US" sz="1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개와 </a:t>
            </a:r>
            <a:endParaRPr lang="en-US" altLang="ko-KR" sz="12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간단 예제 파일 </a:t>
            </a:r>
            <a:r>
              <a:rPr lang="en-US" altLang="ko-KR" sz="1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22</a:t>
            </a:r>
            <a:r>
              <a:rPr lang="ko-KR" altLang="en-US" sz="1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개를 압축하여</a:t>
            </a:r>
            <a:endParaRPr lang="en-US" altLang="ko-KR" sz="12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파일을 연결한 하나의 페이지 생성</a:t>
            </a:r>
            <a:endParaRPr lang="en-US" altLang="ko-KR" sz="12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2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css</a:t>
            </a:r>
            <a:r>
              <a:rPr lang="en-US" altLang="ko-KR" sz="1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framework </a:t>
            </a:r>
            <a:r>
              <a:rPr lang="ko-KR" altLang="en-US" sz="1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D72D8B-2C7E-DA1F-EF5A-CC5B46E6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8" y="4190875"/>
            <a:ext cx="12192000" cy="23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16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75CAD-9324-CA22-9635-92DBDCEE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HISTORY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EBC71-6548-63DE-1711-9E95E99B2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039225-FA5F-8DCC-85B0-0375EE9F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" y="1542111"/>
            <a:ext cx="10895611" cy="4950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987714-8343-64D0-186A-D8143AE1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605" y="1542111"/>
            <a:ext cx="8386279" cy="495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13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BC5A0-64E3-6A42-B4EC-B1B3A2B7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26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HISTORY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1907ED-54CF-A1C3-575A-435394C1A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41CA5-2678-2DA6-DEC7-DD1D9E61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6" y="1389973"/>
            <a:ext cx="10518599" cy="2457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5A49BA-F5AB-D917-5D0E-D45DB0C1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05" y="3772766"/>
            <a:ext cx="10515599" cy="28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64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F6B4D-F96E-59A4-8397-0B066C12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점수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30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3EE37-D3C8-9495-F3A7-15B96992F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왜냐하면 감점요소 </a:t>
            </a:r>
            <a:r>
              <a:rPr lang="en-US" altLang="ko-KR" b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X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70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79DEF-371A-47AF-F822-BDDA7788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HISTORY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EAA1B4-A37A-7ECB-44D2-515EE59B0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61" y="1300347"/>
            <a:ext cx="8215097" cy="54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6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EEC60-02C7-E4B1-7052-0A4FCD46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4FD0A-7394-9BAF-8BDB-60E55AC6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24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(~10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E76325-3177-9E13-8C2C-E4C1DDC04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5" y="1637851"/>
            <a:ext cx="10515600" cy="4117814"/>
          </a:xfrm>
        </p:spPr>
      </p:pic>
    </p:spTree>
    <p:extLst>
      <p:ext uri="{BB962C8B-B14F-4D97-AF65-F5344CB8AC3E}">
        <p14:creationId xmlns:p14="http://schemas.microsoft.com/office/powerpoint/2010/main" val="130034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FF24C-149B-95A7-69AD-52FBBB741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5707C-2CE1-817D-89F9-C0483281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24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7A4ACD-ED01-1F4A-3961-832F6F57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9" y="1335966"/>
            <a:ext cx="10330045" cy="51675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D38907-8E9F-BFBF-79AF-DC7F326F5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787" y="2185110"/>
            <a:ext cx="10609927" cy="3879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9E5061-B0CF-72DE-7971-2428EAFBAEB9}"/>
              </a:ext>
            </a:extLst>
          </p:cNvPr>
          <p:cNvSpPr txBox="1"/>
          <p:nvPr/>
        </p:nvSpPr>
        <p:spPr>
          <a:xfrm>
            <a:off x="4330508" y="689635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번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~8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번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 사진 미디어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57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F949B-6685-9335-37B0-D765F5E38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53DB7-1C91-BB82-A944-020210D5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24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F04F9F-66D3-E2CD-C8BC-E452FB155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D242E6-48E3-EB7D-F43C-77AD8B5F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87" y="1533870"/>
            <a:ext cx="11466406" cy="50509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EF2D1D4-255D-379D-D56B-1F79FB988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96" y="3004031"/>
            <a:ext cx="9399320" cy="25231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5F5C5-37AE-1842-5674-2DA07D961EFE}"/>
              </a:ext>
            </a:extLst>
          </p:cNvPr>
          <p:cNvSpPr txBox="1"/>
          <p:nvPr/>
        </p:nvSpPr>
        <p:spPr>
          <a:xfrm>
            <a:off x="4337849" y="484590"/>
            <a:ext cx="2751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오픈 챌린지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번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~ 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번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 실습문제 사진 미디어</a:t>
            </a:r>
          </a:p>
        </p:txBody>
      </p:sp>
    </p:spTree>
    <p:extLst>
      <p:ext uri="{BB962C8B-B14F-4D97-AF65-F5344CB8AC3E}">
        <p14:creationId xmlns:p14="http://schemas.microsoft.com/office/powerpoint/2010/main" val="3550207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4CA93-EE87-2994-6E67-32701E6E2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8186C-FCE3-DFB5-DFF9-A817005D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69" y="303981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9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24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HISTORY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16596-1060-3573-F160-1DE592D02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BFEB6B-22AB-7BE1-9720-65974075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9" y="4679016"/>
            <a:ext cx="6885616" cy="2014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4C9F23-50F2-06B8-7C26-6391854B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89" y="1333313"/>
            <a:ext cx="7072482" cy="3345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D09285-9147-CFD2-E3C6-BED8011B5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154" y="164673"/>
            <a:ext cx="5633357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259ABC-F825-1CB5-C951-81376A9CB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154" y="3550053"/>
            <a:ext cx="5633356" cy="32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5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68947-BB66-9B3E-2F34-003A39F1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과제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(~10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15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F72B18-463C-400A-2EA4-5D8AA6829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C396BD-60A9-3142-B1A3-916A241B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1365663"/>
            <a:ext cx="9670507" cy="30163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83EA43-BE61-C9F3-DA29-1F613F08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02" y="4220868"/>
            <a:ext cx="11612596" cy="25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3164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315</TotalTime>
  <Words>399</Words>
  <Application>Microsoft Office PowerPoint</Application>
  <PresentationFormat>와이드스크린</PresentationFormat>
  <Paragraphs>75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마루 부리 중간</vt:lpstr>
      <vt:lpstr>Calibri</vt:lpstr>
      <vt:lpstr>Calibri Light</vt:lpstr>
      <vt:lpstr>Lucida Console</vt:lpstr>
      <vt:lpstr>Wingdings 2</vt:lpstr>
      <vt:lpstr>HDOfficeLightV0</vt:lpstr>
      <vt:lpstr>웹프로그래밍 (깃허브 정리)</vt:lpstr>
      <vt:lpstr>PowerPoint 프레젠테이션</vt:lpstr>
      <vt:lpstr>9월 3일 과제 (~9월 24일)</vt:lpstr>
      <vt:lpstr>9월 3일 과제 HISTORY</vt:lpstr>
      <vt:lpstr>9월 24일 과제(~10월 8일)</vt:lpstr>
      <vt:lpstr>9월 24일 과제</vt:lpstr>
      <vt:lpstr>9월 24일 과제</vt:lpstr>
      <vt:lpstr>9월 24일 과제 HISTORY</vt:lpstr>
      <vt:lpstr>10월 8일 과제(~10월 15일)</vt:lpstr>
      <vt:lpstr>10월 8일 과제</vt:lpstr>
      <vt:lpstr>10월 8일 과제</vt:lpstr>
      <vt:lpstr>10월 8일 과제</vt:lpstr>
      <vt:lpstr>10월 8일 과제</vt:lpstr>
      <vt:lpstr>10월 8일 과제 HISTORY</vt:lpstr>
      <vt:lpstr>10월 22일 과제(~10월 29일)</vt:lpstr>
      <vt:lpstr>10월 22일 과제</vt:lpstr>
      <vt:lpstr>10월 22일 과제</vt:lpstr>
      <vt:lpstr>10월 22일 과제 HISTORY</vt:lpstr>
      <vt:lpstr>10월 29일 과제(~11월 5일)</vt:lpstr>
      <vt:lpstr>10월 29일 과제 HISTORY</vt:lpstr>
      <vt:lpstr>11월 5일 과제(~11월 12일)</vt:lpstr>
      <vt:lpstr>11월 5일 과제</vt:lpstr>
      <vt:lpstr>11월 5일 과제</vt:lpstr>
      <vt:lpstr>11월 5일 과제</vt:lpstr>
      <vt:lpstr>11월 5일 과제</vt:lpstr>
      <vt:lpstr>11월 5일 과제 HISTORY</vt:lpstr>
      <vt:lpstr>11월 19일 과제(~11월 26일)</vt:lpstr>
      <vt:lpstr>11월 19일 과제</vt:lpstr>
      <vt:lpstr>11월 19일 과제</vt:lpstr>
      <vt:lpstr>11월 19일 과제</vt:lpstr>
      <vt:lpstr>11월 19일 과제 HISTORY</vt:lpstr>
      <vt:lpstr>11월 26일 과제 HISTORY</vt:lpstr>
      <vt:lpstr>점수: 30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수지 안</dc:creator>
  <cp:lastModifiedBy>수지 안</cp:lastModifiedBy>
  <cp:revision>7</cp:revision>
  <dcterms:created xsi:type="dcterms:W3CDTF">2024-12-05T09:34:19Z</dcterms:created>
  <dcterms:modified xsi:type="dcterms:W3CDTF">2024-12-09T18:23:18Z</dcterms:modified>
</cp:coreProperties>
</file>